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5C78700-411F-4294-AFE8-5A994F536A6D}" type="datetimeFigureOut">
              <a:rPr lang="en-US" smtClean="0"/>
              <a:pPr/>
              <a:t>5/7/2012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60F27A7-A141-4696-AB2B-94809CFE475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C78700-411F-4294-AFE8-5A994F536A6D}"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0F27A7-A141-4696-AB2B-94809CFE475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C78700-411F-4294-AFE8-5A994F536A6D}"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0F27A7-A141-4696-AB2B-94809CFE475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5C78700-411F-4294-AFE8-5A994F536A6D}"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0F27A7-A141-4696-AB2B-94809CFE475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5C78700-411F-4294-AFE8-5A994F536A6D}"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0F27A7-A141-4696-AB2B-94809CFE475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C78700-411F-4294-AFE8-5A994F536A6D}" type="datetimeFigureOut">
              <a:rPr lang="en-US" smtClean="0"/>
              <a:pPr/>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0F27A7-A141-4696-AB2B-94809CFE475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5C78700-411F-4294-AFE8-5A994F536A6D}" type="datetimeFigureOut">
              <a:rPr lang="en-US" smtClean="0"/>
              <a:pPr/>
              <a:t>5/7/2012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0F27A7-A141-4696-AB2B-94809CFE475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5C78700-411F-4294-AFE8-5A994F536A6D}" type="datetimeFigureOut">
              <a:rPr lang="en-US" smtClean="0"/>
              <a:pPr/>
              <a:t>5/7/2012</a:t>
            </a:fld>
            <a:endParaRPr lang="en-US"/>
          </a:p>
        </p:txBody>
      </p:sp>
      <p:sp>
        <p:nvSpPr>
          <p:cNvPr id="8" name="Slide Number Placeholder 7"/>
          <p:cNvSpPr>
            <a:spLocks noGrp="1"/>
          </p:cNvSpPr>
          <p:nvPr>
            <p:ph type="sldNum" sz="quarter" idx="11"/>
          </p:nvPr>
        </p:nvSpPr>
        <p:spPr/>
        <p:txBody>
          <a:bodyPr/>
          <a:lstStyle/>
          <a:p>
            <a:fld id="{160F27A7-A141-4696-AB2B-94809CFE475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C78700-411F-4294-AFE8-5A994F536A6D}" type="datetimeFigureOut">
              <a:rPr lang="en-US" smtClean="0"/>
              <a:pPr/>
              <a:t>5/7/2012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0F27A7-A141-4696-AB2B-94809CFE475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C78700-411F-4294-AFE8-5A994F536A6D}" type="datetimeFigureOut">
              <a:rPr lang="en-US" smtClean="0"/>
              <a:pPr/>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160F27A7-A141-4696-AB2B-94809CFE475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5C78700-411F-4294-AFE8-5A994F536A6D}" type="datetimeFigureOut">
              <a:rPr lang="en-US" smtClean="0"/>
              <a:pPr/>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0F27A7-A141-4696-AB2B-94809CFE475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5C78700-411F-4294-AFE8-5A994F536A6D}" type="datetimeFigureOut">
              <a:rPr lang="en-US" smtClean="0"/>
              <a:pPr/>
              <a:t>5/7/2012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60F27A7-A141-4696-AB2B-94809CFE475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228600"/>
            <a:ext cx="7315200" cy="52322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2800" dirty="0" err="1" smtClean="0"/>
              <a:t>Bellringer</a:t>
            </a:r>
            <a:r>
              <a:rPr lang="en-US" sz="2800" smtClean="0"/>
              <a:t> </a:t>
            </a:r>
            <a:r>
              <a:rPr lang="en-US" sz="2800" smtClean="0"/>
              <a:t>5/7*/2012</a:t>
            </a:r>
            <a:endParaRPr lang="en-US" sz="2800" dirty="0"/>
          </a:p>
        </p:txBody>
      </p:sp>
      <p:sp>
        <p:nvSpPr>
          <p:cNvPr id="5" name="TextBox 4"/>
          <p:cNvSpPr txBox="1"/>
          <p:nvPr/>
        </p:nvSpPr>
        <p:spPr>
          <a:xfrm>
            <a:off x="1905000" y="990600"/>
            <a:ext cx="5562600" cy="1323439"/>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2000" dirty="0" smtClean="0">
                <a:solidFill>
                  <a:schemeClr val="bg1"/>
                </a:solidFill>
              </a:rPr>
              <a:t>Answer the following questions as we move into the section entitled “Exploration and Expansion.”  You won’t need to use your book for these questions.</a:t>
            </a:r>
            <a:endParaRPr lang="en-US" sz="2000" dirty="0">
              <a:solidFill>
                <a:schemeClr val="bg1"/>
              </a:solidFill>
            </a:endParaRPr>
          </a:p>
        </p:txBody>
      </p:sp>
      <p:pic>
        <p:nvPicPr>
          <p:cNvPr id="6" name="Picture 5" descr="explorers ships.jpg"/>
          <p:cNvPicPr>
            <a:picLocks noChangeAspect="1"/>
          </p:cNvPicPr>
          <p:nvPr/>
        </p:nvPicPr>
        <p:blipFill>
          <a:blip r:embed="rId2" cstate="print"/>
          <a:stretch>
            <a:fillRect/>
          </a:stretch>
        </p:blipFill>
        <p:spPr>
          <a:xfrm>
            <a:off x="381000" y="2743200"/>
            <a:ext cx="2838450" cy="364408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TextBox 6"/>
          <p:cNvSpPr txBox="1"/>
          <p:nvPr/>
        </p:nvSpPr>
        <p:spPr>
          <a:xfrm>
            <a:off x="3581400" y="2514600"/>
            <a:ext cx="5410200" cy="40934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Font typeface="+mj-lt"/>
              <a:buAutoNum type="arabicPeriod"/>
            </a:pPr>
            <a:r>
              <a:rPr lang="en-US" sz="2000" dirty="0" smtClean="0"/>
              <a:t>If you could explore one place on earth, where would you go and why?</a:t>
            </a:r>
          </a:p>
          <a:p>
            <a:pPr marL="342900" indent="-342900">
              <a:buFont typeface="+mj-lt"/>
              <a:buAutoNum type="arabicPeriod"/>
            </a:pPr>
            <a:r>
              <a:rPr lang="en-US" sz="2000" dirty="0" smtClean="0"/>
              <a:t>Imagine that you are living 1400s with no planes or automobiles for transportation.  Would you be willing to explore that same place (question 1) knowing you’d have to travel by boat </a:t>
            </a:r>
            <a:r>
              <a:rPr lang="en-US" sz="2000" smtClean="0"/>
              <a:t>and animal?</a:t>
            </a:r>
            <a:endParaRPr lang="en-US" sz="2000" dirty="0" smtClean="0"/>
          </a:p>
          <a:p>
            <a:pPr marL="342900" indent="-342900">
              <a:buFont typeface="+mj-lt"/>
              <a:buAutoNum type="arabicPeriod"/>
            </a:pPr>
            <a:r>
              <a:rPr lang="en-US" sz="2000" dirty="0" smtClean="0"/>
              <a:t>What risks would you be taking becoming an explorer?  What would you have to leave behind to go on your “adventures?”</a:t>
            </a:r>
          </a:p>
          <a:p>
            <a:pPr marL="342900" indent="-342900">
              <a:buFont typeface="+mj-lt"/>
              <a:buAutoNum type="arabicPeriod"/>
            </a:pPr>
            <a:r>
              <a:rPr lang="en-US" sz="2000" dirty="0" smtClean="0"/>
              <a:t>What one person that is living now would you take with you on your explorations?  Why?</a:t>
            </a:r>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430</TotalTime>
  <Words>126</Words>
  <Application>Microsoft Office PowerPoint</Application>
  <PresentationFormat>On-screen Show (4:3)</PresentationFormat>
  <Paragraphs>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Technic</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8</cp:revision>
  <dcterms:created xsi:type="dcterms:W3CDTF">2010-04-12T12:12:50Z</dcterms:created>
  <dcterms:modified xsi:type="dcterms:W3CDTF">2012-05-07T19:15:59Z</dcterms:modified>
</cp:coreProperties>
</file>